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456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4D7E41-1149-4C55-8D1D-AA9555212B1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FEABA7-ECEA-4EF9-86BA-F061BF65C1C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riana\Desktop\poze curcubeu\coperta\20140127_154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998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97" y="18143"/>
            <a:ext cx="4025129" cy="128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-228600" y="5604163"/>
            <a:ext cx="4724400" cy="1408793"/>
          </a:xfrm>
          <a:prstGeom prst="verticalScroll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CURCUBEUL 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SCHIMBARII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519055" y="2701635"/>
            <a:ext cx="2500745" cy="1413165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IUNIE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La  multi  </a:t>
            </a:r>
            <a:r>
              <a:rPr lang="en-US" dirty="0" err="1" smtClean="0">
                <a:solidFill>
                  <a:schemeClr val="bg1"/>
                </a:solidFill>
              </a:rPr>
              <a:t>ani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copilarie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ariana\Desktop\poze curcubeu\iunie\166075_534665523256203_66604224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13854"/>
            <a:ext cx="3782292" cy="26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riana\Desktop\poze curcubeu\iunie\923341_167408363435256_44216985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4114800"/>
            <a:ext cx="36575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riana\Desktop\poze curcubeu\iunie\936115_535692603153495_190780635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riana\Desktop\poze curcubeu\iunie\942710_535692349820187_71244662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36" y="13856"/>
            <a:ext cx="3495964" cy="26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76200" y="1752600"/>
            <a:ext cx="6047510" cy="4495800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COLECTIVUL  GRADINITEI</a:t>
            </a:r>
            <a:r>
              <a:rPr lang="en-US" dirty="0" smtClean="0"/>
              <a:t>:</a:t>
            </a:r>
          </a:p>
          <a:p>
            <a:r>
              <a:rPr lang="en-US" sz="1600" dirty="0" smtClean="0"/>
              <a:t>GRUPA TIMPURIE: Prof: Pop </a:t>
            </a:r>
            <a:r>
              <a:rPr lang="en-US" sz="1600" dirty="0" err="1" smtClean="0"/>
              <a:t>Sanda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 Prof. </a:t>
            </a:r>
            <a:r>
              <a:rPr lang="en-US" sz="1600" dirty="0" err="1" smtClean="0"/>
              <a:t>Rus</a:t>
            </a:r>
            <a:r>
              <a:rPr lang="en-US" sz="1600" dirty="0" smtClean="0"/>
              <a:t> </a:t>
            </a:r>
            <a:r>
              <a:rPr lang="en-US" sz="1600" dirty="0" err="1" smtClean="0"/>
              <a:t>Andreea</a:t>
            </a:r>
            <a:endParaRPr lang="en-US" sz="1600" dirty="0" smtClean="0"/>
          </a:p>
          <a:p>
            <a:r>
              <a:rPr lang="en-US" sz="1600" dirty="0" smtClean="0"/>
              <a:t>GRUPA MIJLOCIE: Ed. </a:t>
            </a:r>
            <a:r>
              <a:rPr lang="en-US" sz="1600" dirty="0" err="1" smtClean="0"/>
              <a:t>Cimpan</a:t>
            </a:r>
            <a:r>
              <a:rPr lang="en-US" sz="1600" dirty="0" smtClean="0"/>
              <a:t> Cornelia</a:t>
            </a:r>
          </a:p>
          <a:p>
            <a:r>
              <a:rPr lang="en-US" sz="1600" dirty="0"/>
              <a:t>	 </a:t>
            </a:r>
            <a:r>
              <a:rPr lang="en-US" sz="1600" dirty="0" smtClean="0"/>
              <a:t>               Prof. </a:t>
            </a:r>
            <a:r>
              <a:rPr lang="en-US" sz="1600" dirty="0" err="1" smtClean="0"/>
              <a:t>Iuanutiu</a:t>
            </a:r>
            <a:r>
              <a:rPr lang="en-US" sz="1600" dirty="0"/>
              <a:t> </a:t>
            </a:r>
            <a:r>
              <a:rPr lang="en-US" sz="1600" dirty="0" err="1" smtClean="0"/>
              <a:t>Narcisa</a:t>
            </a:r>
            <a:endParaRPr lang="en-US" sz="1600" dirty="0" smtClean="0"/>
          </a:p>
          <a:p>
            <a:r>
              <a:rPr lang="en-US" sz="1600" dirty="0" smtClean="0"/>
              <a:t>GRUPA MARE: Prof. Pop Angela</a:t>
            </a:r>
          </a:p>
          <a:p>
            <a:r>
              <a:rPr lang="en-US" sz="1600" dirty="0"/>
              <a:t>	 </a:t>
            </a:r>
            <a:r>
              <a:rPr lang="en-US" sz="1600" dirty="0" smtClean="0"/>
              <a:t>           Prof. </a:t>
            </a:r>
            <a:r>
              <a:rPr lang="en-US" sz="1600" dirty="0" err="1" smtClean="0"/>
              <a:t>Strungaru</a:t>
            </a:r>
            <a:r>
              <a:rPr lang="en-US" sz="1600" dirty="0" smtClean="0"/>
              <a:t> Valeria</a:t>
            </a:r>
          </a:p>
          <a:p>
            <a:r>
              <a:rPr lang="en-US" sz="1600" dirty="0"/>
              <a:t> </a:t>
            </a:r>
            <a:r>
              <a:rPr lang="en-US" sz="1600" dirty="0" err="1" smtClean="0"/>
              <a:t>Coordonator</a:t>
            </a:r>
            <a:r>
              <a:rPr lang="en-US" sz="1600" dirty="0" smtClean="0"/>
              <a:t> </a:t>
            </a:r>
            <a:r>
              <a:rPr lang="en-US" sz="1600" dirty="0" err="1" smtClean="0"/>
              <a:t>proiect</a:t>
            </a:r>
            <a:r>
              <a:rPr lang="en-US" sz="1600" dirty="0" smtClean="0"/>
              <a:t>: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Prof. </a:t>
            </a:r>
            <a:r>
              <a:rPr lang="en-US" sz="1600" dirty="0" err="1" smtClean="0"/>
              <a:t>Iuanutiu</a:t>
            </a:r>
            <a:r>
              <a:rPr lang="en-US" sz="1600" dirty="0" smtClean="0"/>
              <a:t> </a:t>
            </a:r>
            <a:r>
              <a:rPr lang="en-US" sz="1600" dirty="0" err="1" smtClean="0"/>
              <a:t>Narcisa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429000" y="2286000"/>
            <a:ext cx="3048000" cy="1524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OCTOMBRIE</a:t>
            </a:r>
          </a:p>
          <a:p>
            <a:pPr algn="ctr"/>
            <a:r>
              <a:rPr lang="en-US" dirty="0" smtClean="0"/>
              <a:t>Party  </a:t>
            </a:r>
            <a:r>
              <a:rPr lang="en-US" dirty="0" err="1" smtClean="0"/>
              <a:t>Hallowen</a:t>
            </a:r>
            <a:endParaRPr lang="en-US" dirty="0"/>
          </a:p>
        </p:txBody>
      </p:sp>
      <p:pic>
        <p:nvPicPr>
          <p:cNvPr id="1027" name="Picture 3" descr="C:\Users\ariana\Desktop\poze curcubeu\octombrie\1424441_606596179396470_211708163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095155"/>
            <a:ext cx="3683793" cy="276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iana\Desktop\poze curcubeu\octombrie\1450857_606596069396481_83899696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96982"/>
            <a:ext cx="3223490" cy="24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riana\Desktop\poze curcubeu\octombrie\20131101_112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0017"/>
            <a:ext cx="2362199" cy="31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riana\Desktop\poze curcubeu\octombrie\1381576_606597602729661_3310114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16" y="3972142"/>
            <a:ext cx="3838575" cy="2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3614013"/>
            <a:ext cx="3048000" cy="2481987"/>
          </a:xfrm>
          <a:prstGeom prst="verticalScroll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NOIEMBRIE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Cu </a:t>
            </a:r>
            <a:r>
              <a:rPr lang="en-US" b="1" dirty="0" err="1" smtClean="0">
                <a:solidFill>
                  <a:srgbClr val="002060"/>
                </a:solidFill>
              </a:rPr>
              <a:t>trenuletul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veseliei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prin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orasul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meu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riana\Desktop\poze curcubeu\noiembrie\1461104_10200944864369845_128819550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" y="0"/>
            <a:ext cx="5710881" cy="35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iana\Desktop\poze curcubeu\noiembrie\DSC_01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32" y="3530888"/>
            <a:ext cx="4938713" cy="32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870046" y="168275"/>
            <a:ext cx="3124200" cy="1371600"/>
          </a:xfrm>
          <a:prstGeom prst="verticalScroll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  </a:t>
            </a:r>
            <a:r>
              <a:rPr lang="en-US" sz="2800" dirty="0" err="1" smtClean="0">
                <a:solidFill>
                  <a:srgbClr val="FFFF00"/>
                </a:solidFill>
              </a:rPr>
              <a:t>Decembrie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riana\Desktop\poze curcubeu\decembrie\PICT0077 (Small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6110">
            <a:off x="404861" y="323684"/>
            <a:ext cx="2002515" cy="18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riana\Desktop\poze curcubeu\decembrie\P1090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47" y="1676400"/>
            <a:ext cx="3417899" cy="22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riana\Desktop\poze curcubeu\decembrie\P1090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01703"/>
            <a:ext cx="2895601" cy="27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riana\Desktop\poze curcubeu\decembrie\20131202_1114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1702"/>
            <a:ext cx="3276600" cy="27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riana\Desktop\poze curcubeu\decembrie\20131202_100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7257">
            <a:off x="6430232" y="568704"/>
            <a:ext cx="2294660" cy="21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riana\Desktop\poze curcubeu\decembrie\P10902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01703"/>
            <a:ext cx="2582121" cy="27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384301" y="2559051"/>
            <a:ext cx="2279072" cy="1143000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IANUARIE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Hai 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 dam  </a:t>
            </a:r>
            <a:r>
              <a:rPr lang="en-US" b="1" dirty="0" err="1" smtClean="0">
                <a:solidFill>
                  <a:srgbClr val="FFFF00"/>
                </a:solidFill>
              </a:rPr>
              <a:t>mana</a:t>
            </a:r>
            <a:r>
              <a:rPr lang="en-US" b="1" dirty="0" smtClean="0">
                <a:solidFill>
                  <a:srgbClr val="FFFF00"/>
                </a:solidFill>
              </a:rPr>
              <a:t>  cu  </a:t>
            </a:r>
            <a:r>
              <a:rPr lang="en-US" b="1" dirty="0" err="1" smtClean="0">
                <a:solidFill>
                  <a:srgbClr val="FFFF00"/>
                </a:solidFill>
              </a:rPr>
              <a:t>mana</a:t>
            </a:r>
            <a:r>
              <a:rPr lang="en-US" b="1" dirty="0" smtClean="0">
                <a:solidFill>
                  <a:srgbClr val="FFFF00"/>
                </a:solidFill>
              </a:rPr>
              <a:t>!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ariana\Desktop\poze curcubeu\ianuarie\20382_476724269050329_205544646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" y="49427"/>
            <a:ext cx="3409951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riana\Desktop\poze curcubeu\ianuarie\395328_315772115123708_2665468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01" y="3821366"/>
            <a:ext cx="4048844" cy="30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riana\Desktop\poze curcubeu\ianuarie\P1090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401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riana\Desktop\poze curcubeu\ianuarie\P10902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" y="3821366"/>
            <a:ext cx="4067319" cy="30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920773" y="609600"/>
            <a:ext cx="2785872" cy="1981200"/>
          </a:xfrm>
          <a:prstGeom prst="vertic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FEBRUARIE</a:t>
            </a:r>
          </a:p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Vreau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en-US" dirty="0" err="1" smtClean="0">
                <a:solidFill>
                  <a:srgbClr val="FFC000"/>
                </a:solidFill>
              </a:rPr>
              <a:t>sa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en-US" dirty="0" err="1" smtClean="0">
                <a:solidFill>
                  <a:srgbClr val="FFC000"/>
                </a:solidFill>
              </a:rPr>
              <a:t>fiu</a:t>
            </a:r>
            <a:r>
              <a:rPr lang="en-US" dirty="0" smtClean="0">
                <a:solidFill>
                  <a:srgbClr val="FFC000"/>
                </a:solidFill>
              </a:rPr>
              <a:t>  de  </a:t>
            </a:r>
            <a:r>
              <a:rPr lang="en-US" dirty="0" err="1" smtClean="0">
                <a:solidFill>
                  <a:srgbClr val="FFC000"/>
                </a:solidFill>
              </a:rPr>
              <a:t>ajutor</a:t>
            </a:r>
            <a:r>
              <a:rPr lang="en-US" dirty="0" smtClean="0">
                <a:solidFill>
                  <a:srgbClr val="FFC000"/>
                </a:solidFill>
              </a:rPr>
              <a:t>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ariana\Desktop\poze curcubeu\februiarie ziua mondiala a bolnavilor(ingerasi angela spital andreea)\542100_348050978584326_208805065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157975"/>
            <a:ext cx="4580160" cy="37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iana\Desktop\poze curcubeu\februiarie ziua mondiala a bolnavilor(ingerasi angela spital andreea)\20131120_095052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96" y="0"/>
            <a:ext cx="4507102" cy="37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314123" y="304800"/>
            <a:ext cx="2667000" cy="15240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MARTIE</a:t>
            </a:r>
          </a:p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Micii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actori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ariana\Desktop\poze curcubeu\martie\20130402_11352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" y="0"/>
            <a:ext cx="330686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riana\Desktop\poze curcubeu\martie\20130402_113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56" y="1894320"/>
            <a:ext cx="2904067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riana\Desktop\poze curcubeu\martie\20130405_094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744"/>
            <a:ext cx="3868342" cy="29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riana\Desktop\poze curcubeu\martie\20130405_1012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3886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riana\Desktop\poze curcubeu\martie\20130402_114448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47" y="0"/>
            <a:ext cx="32303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4953000" y="4384221"/>
            <a:ext cx="3090672" cy="1866900"/>
          </a:xfrm>
          <a:prstGeom prst="vertic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APRILIE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Sa 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ocrotim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natura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!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 descr="C:\Users\ariana\Desktop\poze curcubeu\aprilie\523384_509452315777524_12536609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" y="10886"/>
            <a:ext cx="3835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riana\Desktop\poze curcubeu\aprilie\20140127_134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6371"/>
            <a:ext cx="403013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riana\Desktop\poze curcubeu\aprilie\20140127_134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97" y="40245"/>
            <a:ext cx="4813903" cy="36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534338" y="4381501"/>
            <a:ext cx="2938272" cy="175260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Cu 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parintii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alaturi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ne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usor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ariana\Desktop\poze curcubeu\mai\20131028_162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riana\Desktop\poze curcubeu\mai\20131028_162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74" y="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riana\Desktop\poze curcubeu\mai\20131028_1627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63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</dc:creator>
  <cp:lastModifiedBy>ariana</cp:lastModifiedBy>
  <cp:revision>15</cp:revision>
  <dcterms:created xsi:type="dcterms:W3CDTF">2014-01-27T13:29:44Z</dcterms:created>
  <dcterms:modified xsi:type="dcterms:W3CDTF">2014-01-27T15:31:57Z</dcterms:modified>
</cp:coreProperties>
</file>